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3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1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1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2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6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7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8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alpha val="62000"/>
              </a:schemeClr>
            </a:gs>
            <a:gs pos="100000">
              <a:srgbClr val="FFFFFF"/>
            </a:gs>
            <a:gs pos="27000">
              <a:schemeClr val="accent2">
                <a:alpha val="62000"/>
              </a:schemeClr>
            </a:gs>
            <a:gs pos="45000">
              <a:schemeClr val="accent3">
                <a:alpha val="62000"/>
              </a:schemeClr>
            </a:gs>
            <a:gs pos="61000">
              <a:schemeClr val="accent4">
                <a:alpha val="62000"/>
              </a:schemeClr>
            </a:gs>
            <a:gs pos="74000">
              <a:schemeClr val="accent5">
                <a:alpha val="62000"/>
              </a:schemeClr>
            </a:gs>
            <a:gs pos="88000">
              <a:schemeClr val="accent6">
                <a:alpha val="62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BEDA8-6A3D-6348-9236-E520911F1B30}" type="datetimeFigureOut">
              <a:rPr lang="en-US" smtClean="0"/>
              <a:t>12/19/14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1270-AC1F-A942-B0DF-E654CCE4D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Writing Process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write a good essay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74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Prewriting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BRAINSTORM</a:t>
            </a:r>
          </a:p>
          <a:p>
            <a:pPr lvl="1"/>
            <a:r>
              <a:rPr lang="en-US" sz="3200" dirty="0" smtClean="0"/>
              <a:t>Anything goes</a:t>
            </a:r>
          </a:p>
          <a:p>
            <a:pPr lvl="1"/>
            <a:r>
              <a:rPr lang="en-US" sz="3200" dirty="0" smtClean="0"/>
              <a:t>Jot down any ideas you have</a:t>
            </a:r>
          </a:p>
          <a:p>
            <a:r>
              <a:rPr lang="en-US" sz="3600" dirty="0" smtClean="0"/>
              <a:t>Select a topic</a:t>
            </a:r>
          </a:p>
          <a:p>
            <a:r>
              <a:rPr lang="en-US" sz="3600" dirty="0" smtClean="0"/>
              <a:t>Write ideas that support that topic</a:t>
            </a:r>
          </a:p>
          <a:p>
            <a:r>
              <a:rPr lang="en-US" sz="3600" dirty="0" smtClean="0"/>
              <a:t>Narrow down your ideas</a:t>
            </a:r>
          </a:p>
          <a:p>
            <a:pPr lvl="1"/>
            <a:r>
              <a:rPr lang="en-US" sz="3200" dirty="0" smtClean="0"/>
              <a:t>Maybe some go together</a:t>
            </a:r>
          </a:p>
          <a:p>
            <a:r>
              <a:rPr lang="en-US" sz="3600" dirty="0" smtClean="0"/>
              <a:t>Outline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80154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Drafting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Write your essay!</a:t>
            </a:r>
          </a:p>
          <a:p>
            <a:pPr lvl="1"/>
            <a:r>
              <a:rPr lang="en-US" sz="3600" dirty="0" smtClean="0"/>
              <a:t>Don’t worry about spelling, just begin writing your paragraphs</a:t>
            </a:r>
          </a:p>
          <a:p>
            <a:pPr lvl="1"/>
            <a:r>
              <a:rPr lang="en-US" sz="3600" dirty="0" smtClean="0"/>
              <a:t>Don’t worry about a title</a:t>
            </a:r>
          </a:p>
          <a:p>
            <a:pPr lvl="1"/>
            <a:r>
              <a:rPr lang="en-US" sz="3600" dirty="0" smtClean="0"/>
              <a:t>Don’t worry about how pretty it is</a:t>
            </a:r>
          </a:p>
          <a:p>
            <a:pPr lvl="1"/>
            <a:r>
              <a:rPr lang="en-US" sz="3600" dirty="0" smtClean="0"/>
              <a:t>JUST WRITE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6237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Revising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001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Now, make it sound good</a:t>
            </a:r>
          </a:p>
          <a:p>
            <a:pPr lvl="1"/>
            <a:r>
              <a:rPr lang="en-US" sz="3600" dirty="0" smtClean="0"/>
              <a:t>Do you have paragraphs?</a:t>
            </a:r>
          </a:p>
          <a:p>
            <a:pPr lvl="1"/>
            <a:r>
              <a:rPr lang="en-US" sz="3600" dirty="0" smtClean="0"/>
              <a:t>Check to make sure you have all the good stuff you need</a:t>
            </a:r>
          </a:p>
          <a:p>
            <a:pPr lvl="1"/>
            <a:r>
              <a:rPr lang="en-US" sz="3600" dirty="0" smtClean="0"/>
              <a:t>Is it convincing?</a:t>
            </a:r>
          </a:p>
          <a:p>
            <a:pPr lvl="1"/>
            <a:r>
              <a:rPr lang="en-US" sz="3600" dirty="0" smtClean="0"/>
              <a:t>Is it in a good order?</a:t>
            </a:r>
          </a:p>
          <a:p>
            <a:pPr lvl="1"/>
            <a:r>
              <a:rPr lang="en-US" sz="3600" dirty="0" smtClean="0"/>
              <a:t>DOES IT MAKE SENSE?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53576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Editing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Now, use spell check, have someone look it over for punctuation and </a:t>
            </a:r>
            <a:r>
              <a:rPr lang="en-US" sz="4400" dirty="0" err="1" smtClean="0"/>
              <a:t>nitty</a:t>
            </a:r>
            <a:r>
              <a:rPr lang="en-US" sz="4400" dirty="0" smtClean="0"/>
              <a:t> gritty stuff</a:t>
            </a:r>
          </a:p>
          <a:p>
            <a:pPr lvl="1"/>
            <a:r>
              <a:rPr lang="en-US" sz="4000" dirty="0" smtClean="0"/>
              <a:t>Specific formatting things, correct words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31337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Publishing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This is where you “polish” your writing</a:t>
            </a:r>
          </a:p>
          <a:p>
            <a:pPr lvl="1"/>
            <a:r>
              <a:rPr lang="en-US" sz="3600" dirty="0" smtClean="0"/>
              <a:t>Make it sound and look good</a:t>
            </a:r>
          </a:p>
          <a:p>
            <a:pPr lvl="1"/>
            <a:r>
              <a:rPr lang="en-US" sz="3600" dirty="0" smtClean="0"/>
              <a:t>Check for errors</a:t>
            </a:r>
          </a:p>
          <a:p>
            <a:pPr lvl="1"/>
            <a:r>
              <a:rPr lang="en-US" sz="3600" dirty="0" smtClean="0"/>
              <a:t>Check for errors</a:t>
            </a:r>
          </a:p>
          <a:p>
            <a:pPr lvl="1"/>
            <a:r>
              <a:rPr lang="en-US" sz="3600" dirty="0" smtClean="0"/>
              <a:t>Check for errors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84535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081" y="274638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Persuasive Practice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2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APPLY THE PROCESS</a:t>
            </a:r>
          </a:p>
          <a:p>
            <a:pPr marL="0" indent="0">
              <a:buNone/>
            </a:pPr>
            <a:r>
              <a:rPr lang="en-US" sz="4000" dirty="0" smtClean="0"/>
              <a:t>We </a:t>
            </a:r>
            <a:r>
              <a:rPr lang="en-US" sz="4000" dirty="0"/>
              <a:t>have rules everywhere.  Argue to support changing a rule that affects you.  </a:t>
            </a:r>
            <a:r>
              <a:rPr lang="en-US" sz="4000" dirty="0" smtClean="0"/>
              <a:t>Be sure to tell your audience the rule, your reasons for changing it, and give evidence to support the change.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92837" y="5772120"/>
            <a:ext cx="7477578" cy="7694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400" dirty="0" smtClean="0"/>
              <a:t>Your final draft is due FRIDAY </a:t>
            </a:r>
            <a:r>
              <a:rPr lang="en-US" sz="4400" dirty="0" smtClean="0">
                <a:sym typeface="Wingdings"/>
              </a:rPr>
              <a:t>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3319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PrettyRainbow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173</Words>
  <Application>Microsoft Macintosh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PrettyRainbow</vt:lpstr>
      <vt:lpstr>The Writing Process</vt:lpstr>
      <vt:lpstr>Prewriting</vt:lpstr>
      <vt:lpstr>Drafting</vt:lpstr>
      <vt:lpstr>Revising</vt:lpstr>
      <vt:lpstr>Editing</vt:lpstr>
      <vt:lpstr>Publishing</vt:lpstr>
      <vt:lpstr>Persuasive Practice Essay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Persuasive Practice Essay</dc:title>
  <dc:creator>Elizabeth Johnson</dc:creator>
  <cp:lastModifiedBy>Elizabeth Johnson</cp:lastModifiedBy>
  <cp:revision>13</cp:revision>
  <dcterms:created xsi:type="dcterms:W3CDTF">2014-01-21T15:46:40Z</dcterms:created>
  <dcterms:modified xsi:type="dcterms:W3CDTF">2014-12-19T20:29:19Z</dcterms:modified>
</cp:coreProperties>
</file>